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5B760-B165-4900-A891-37C0D98476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43849-33B7-44D9-B9EF-1063202F8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FA5C3-E32E-43B5-8D17-C4A4FB46D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FCCA6-B520-4D15-86AC-9E696516F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0694E-731F-4F91-BD9E-785DDCA30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33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EE01E-92D4-4618-A845-2329F686B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D711D-4326-4A0A-99B0-C399F91A0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CCA77-3347-4DC5-ABA4-021E7903A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3C5E6-C5D8-4464-B437-A502002B7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C39A7-6B29-4BA9-9EA2-6E5969A3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154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A92E-513E-40F7-90E0-55D3BE7E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DB5D0-C6B9-4366-B57C-6EDAD5868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9D774-59EF-427B-BB94-8B970F9BB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C1D20-4354-4E98-BED8-28AA5097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66773-8D18-48F9-9D24-58D217818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072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C9081-8974-4367-B9EA-CD1C1EAE7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7CDAF-A305-4C95-BE11-4734112D5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26412-C701-4859-B6C6-83DB3FCFA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60C11-17A7-4CC4-BE3D-F48B3AA14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EBBDD-59AA-4805-830A-C43ED24B4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CF30B-7C6E-44F0-A08E-0E2FB400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835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72654-4605-4F81-826C-950BFEB9D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AE067-CC97-463E-A0AE-ACFFF1902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531D3-7505-49F9-83CA-386334198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5BFBAF-429D-4093-A4FE-50AE1A9D6C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C2C9AA-EB18-47A8-A44C-B7E1A6A2D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8F68B7-49C2-4BFE-BC4B-3D818BF35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78C770-5128-4A59-99AD-D08ED13FB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57FD03-3B4A-428C-94C7-6192E6EE3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12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88371-93B6-4693-8967-54AC69D3C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A0367-084D-459F-8942-47C55981F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B90D71-093D-417F-82E1-6181BB1B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8E209-FF22-4F01-AE30-52D8E06FC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72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25F04-8DE5-4F6B-92EF-21DDEA60C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7B1D2A-7F95-4B76-88E7-6736C2563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EDCEDF-5DB2-462A-907A-6D153CB4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94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70D44-CD85-4A75-8BF8-A09E4B0F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B047F-5A50-404F-9A99-6B02A1ED2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84B17-DAD8-46C7-A757-0810D562A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0CD440-1661-4971-BE4A-ACD3D87B4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C360D-146B-46E1-AD95-38DA780CC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1DA99-1982-418C-8689-E9C4DEA6D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15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D2FC9-9C29-4F6A-886F-30B5B16C1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7A451-B766-4765-BD6B-944EC28830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0F13-D8B4-4018-A773-98734DAC4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7FF33-3845-4E64-A5EF-CCD1E1D9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789F2-2CB7-4078-A013-10E5B13DC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B925D-7025-4E46-A77E-872A290ED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692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34B6-D9EC-4C71-987B-EE1F776D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D0E2F1-17DB-481E-99AE-12AB52E2D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154D6-E076-47B8-8358-082FBB05A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30F1D-A92C-4856-8ACD-BCC2596C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AA9BB-5613-4C71-81EB-10E7400DB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15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ACB3CD-C4CD-445E-8831-083528F226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95D36D-1879-490C-852E-62432533F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FE46D-A8E2-4502-9503-6893F1C12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4BF99-953C-44C0-8FA5-388F0C326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AAAEE-B2FA-4007-A41A-DAD308A8C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99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7C7A28-A88C-4270-B806-2FCCF9381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05A25-CC69-4D8F-8562-CEA0EA67B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45842-5DBA-4B57-8996-94E9A6B12C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A8E4E-8B9E-4112-B65D-1D2D156BAE83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67A7E-916D-4BC0-86AC-3B199CFCC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74446-DBC7-4713-BD22-CCAB7E4B3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40BBE-D974-4960-87AF-D04D118A2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16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51BF6-F434-4591-A384-F6A0411C2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3744" y="2103437"/>
            <a:ext cx="4604508" cy="1325563"/>
          </a:xfrm>
        </p:spPr>
        <p:txBody>
          <a:bodyPr>
            <a:noAutofit/>
          </a:bodyPr>
          <a:lstStyle/>
          <a:p>
            <a:r>
              <a:rPr lang="en-GB" sz="15000" dirty="0">
                <a:latin typeface="Sunny Rommansa" panose="02000503000000000000" pitchFamily="50" charset="0"/>
              </a:rPr>
              <a:t>Fringing Foot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C9B31E-31C9-47CC-9034-BA960F86DC2C}"/>
              </a:ext>
            </a:extLst>
          </p:cNvPr>
          <p:cNvSpPr txBox="1"/>
          <p:nvPr/>
        </p:nvSpPr>
        <p:spPr>
          <a:xfrm>
            <a:off x="4928528" y="3521171"/>
            <a:ext cx="2334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empus Sans ITC" panose="04020404030D07020202" pitchFamily="82" charset="0"/>
              </a:rPr>
              <a:t>Chiodi Burton </a:t>
            </a:r>
          </a:p>
        </p:txBody>
      </p:sp>
    </p:spTree>
    <p:extLst>
      <p:ext uri="{BB962C8B-B14F-4D97-AF65-F5344CB8AC3E}">
        <p14:creationId xmlns:p14="http://schemas.microsoft.com/office/powerpoint/2010/main" val="1851229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SO3283">
            <a:hlinkClick r:id="" action="ppaction://media"/>
            <a:extLst>
              <a:ext uri="{FF2B5EF4-FFF2-40B4-BE49-F238E27FC236}">
                <a16:creationId xmlns:a16="http://schemas.microsoft.com/office/drawing/2014/main" id="{702B020C-6E20-4075-B017-4A8B5B62CF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3333" b="30612"/>
          <a:stretch/>
        </p:blipFill>
        <p:spPr>
          <a:xfrm>
            <a:off x="2270205" y="175351"/>
            <a:ext cx="7651590" cy="626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1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circuit board&#10;&#10;Description automatically generated with low confidence">
            <a:extLst>
              <a:ext uri="{FF2B5EF4-FFF2-40B4-BE49-F238E27FC236}">
                <a16:creationId xmlns:a16="http://schemas.microsoft.com/office/drawing/2014/main" id="{96BB2A00-1EEA-4CE8-943A-C76A9B0C9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73598" y="-1000870"/>
            <a:ext cx="6644804" cy="8859740"/>
          </a:xfrm>
        </p:spPr>
      </p:pic>
    </p:spTree>
    <p:extLst>
      <p:ext uri="{BB962C8B-B14F-4D97-AF65-F5344CB8AC3E}">
        <p14:creationId xmlns:p14="http://schemas.microsoft.com/office/powerpoint/2010/main" val="764775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</Words>
  <Application>Microsoft Office PowerPoint</Application>
  <PresentationFormat>Widescreen</PresentationFormat>
  <Paragraphs>2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Sunny Rommansa</vt:lpstr>
      <vt:lpstr>Tempus Sans ITC</vt:lpstr>
      <vt:lpstr>Office Theme</vt:lpstr>
      <vt:lpstr>Fringing Foot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Fringing Foot </dc:title>
  <dc:creator>Chiodi Burton</dc:creator>
  <cp:lastModifiedBy>Chiodi Burton</cp:lastModifiedBy>
  <cp:revision>1</cp:revision>
  <dcterms:created xsi:type="dcterms:W3CDTF">2021-05-09T14:26:51Z</dcterms:created>
  <dcterms:modified xsi:type="dcterms:W3CDTF">2021-05-09T14:33:10Z</dcterms:modified>
</cp:coreProperties>
</file>